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</p:sldIdLst>
  <p:sldSz cx="6858000" cy="9906000" type="A4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236" y="8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F31DB-9730-439A-9EF7-C559C62FA8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384C7F-51E5-46C9-98A5-1C08BB7CEA2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23D45-4339-48ED-97DB-EA834234596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C8DED-D951-426B-8010-D297BFE3822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209C4-FF60-44E7-A098-12D734F095B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124122-7302-44C4-A505-EFD9B0BC59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A9B4F-F413-4AA1-AA89-78E3196EFE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82C7D-8685-4CE8-AA38-47924644AB6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B7B35-CC45-479A-9B75-BCF04FAC758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AC15F-C893-49E6-94C7-1FE2F5B040C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C82BB0-DA72-45C9-8BFA-6CF7AD21AC7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9020175"/>
            <a:ext cx="1600200" cy="68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0175"/>
            <a:ext cx="2171700" cy="68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0175"/>
            <a:ext cx="1600200" cy="68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BD7FCE6-EEE0-4C8F-B3A6-6F411E41818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il@71/mvd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1"/>
          <p:cNvPicPr>
            <a:picLocks noChangeAspect="1" noChangeArrowheads="1"/>
          </p:cNvPicPr>
          <p:nvPr/>
        </p:nvPicPr>
        <p:blipFill>
          <a:blip r:embed="rId2" cstate="print">
            <a:lum bright="60000" contrast="24000"/>
          </a:blip>
          <a:srcRect r="4771"/>
          <a:stretch>
            <a:fillRect/>
          </a:stretch>
        </p:blipFill>
        <p:spPr bwMode="auto">
          <a:xfrm>
            <a:off x="133350" y="3224213"/>
            <a:ext cx="6724650" cy="637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260350" y="488950"/>
            <a:ext cx="6264275" cy="757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ru-RU" b="1" dirty="0" err="1">
                <a:solidFill>
                  <a:srgbClr val="FF0000"/>
                </a:solidFill>
                <a:latin typeface="Georgia" pitchFamily="18" charset="0"/>
              </a:rPr>
              <a:t>Уважаемые</a:t>
            </a:r>
            <a:r>
              <a:rPr lang="en-US" altLang="ru-RU" b="1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altLang="ru-RU" b="1" dirty="0" err="1">
                <a:solidFill>
                  <a:srgbClr val="FF0000"/>
                </a:solidFill>
                <a:latin typeface="Georgia" pitchFamily="18" charset="0"/>
              </a:rPr>
              <a:t>сограждане</a:t>
            </a:r>
            <a:r>
              <a:rPr lang="en-US" altLang="ru-RU" b="1" dirty="0">
                <a:solidFill>
                  <a:srgbClr val="FF0000"/>
                </a:solidFill>
                <a:latin typeface="Georgia" pitchFamily="18" charset="0"/>
              </a:rPr>
              <a:t>!</a:t>
            </a:r>
            <a:endParaRPr lang="en-US" altLang="ru-RU" dirty="0">
              <a:latin typeface="Georgia" pitchFamily="18" charset="0"/>
            </a:endParaRPr>
          </a:p>
          <a:p>
            <a:pPr algn="ctr"/>
            <a:r>
              <a:rPr lang="en-US" altLang="ru-RU" i="1" dirty="0">
                <a:solidFill>
                  <a:srgbClr val="052635"/>
                </a:solidFill>
                <a:latin typeface="Georgia" pitchFamily="18" charset="0"/>
              </a:rPr>
              <a:t>С </a:t>
            </a:r>
            <a:r>
              <a:rPr lang="ru-RU" altLang="ru-RU" i="1" dirty="0">
                <a:solidFill>
                  <a:srgbClr val="052635"/>
                </a:solidFill>
                <a:latin typeface="Georgia" pitchFamily="18" charset="0"/>
              </a:rPr>
              <a:t>26</a:t>
            </a:r>
            <a:r>
              <a:rPr lang="en-US" altLang="ru-RU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ru-RU" altLang="ru-RU" i="1" dirty="0">
                <a:solidFill>
                  <a:srgbClr val="052635"/>
                </a:solidFill>
                <a:latin typeface="Georgia" pitchFamily="18" charset="0"/>
              </a:rPr>
              <a:t>мая</a:t>
            </a:r>
            <a:r>
              <a:rPr lang="en-US" altLang="ru-RU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i="1" dirty="0" err="1">
                <a:solidFill>
                  <a:srgbClr val="052635"/>
                </a:solidFill>
                <a:latin typeface="Georgia" pitchFamily="18" charset="0"/>
              </a:rPr>
              <a:t>по</a:t>
            </a:r>
            <a:r>
              <a:rPr lang="en-US" altLang="ru-RU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ru-RU" altLang="ru-RU" i="1" dirty="0">
                <a:solidFill>
                  <a:srgbClr val="052635"/>
                </a:solidFill>
                <a:latin typeface="Georgia" pitchFamily="18" charset="0"/>
              </a:rPr>
              <a:t>26</a:t>
            </a:r>
            <a:r>
              <a:rPr lang="en-US" altLang="ru-RU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ru-RU" altLang="ru-RU" i="1" dirty="0">
                <a:solidFill>
                  <a:srgbClr val="052635"/>
                </a:solidFill>
                <a:latin typeface="Georgia" pitchFamily="18" charset="0"/>
              </a:rPr>
              <a:t>июня </a:t>
            </a:r>
            <a:r>
              <a:rPr lang="ru-RU" altLang="ru-RU" i="1" dirty="0" smtClean="0">
                <a:solidFill>
                  <a:srgbClr val="052635"/>
                </a:solidFill>
                <a:latin typeface="Georgia" pitchFamily="18" charset="0"/>
              </a:rPr>
              <a:t>2021 </a:t>
            </a:r>
            <a:r>
              <a:rPr lang="en-US" altLang="ru-RU" i="1" dirty="0" err="1" smtClean="0">
                <a:solidFill>
                  <a:srgbClr val="052635"/>
                </a:solidFill>
                <a:latin typeface="Georgia" pitchFamily="18" charset="0"/>
              </a:rPr>
              <a:t>года</a:t>
            </a:r>
            <a:r>
              <a:rPr lang="en-US" altLang="ru-RU" i="1" dirty="0" smtClean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i="1" dirty="0" err="1">
                <a:solidFill>
                  <a:srgbClr val="052635"/>
                </a:solidFill>
                <a:latin typeface="Georgia" pitchFamily="18" charset="0"/>
              </a:rPr>
              <a:t>на</a:t>
            </a:r>
            <a:r>
              <a:rPr lang="en-US" altLang="ru-RU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i="1" dirty="0" err="1">
                <a:solidFill>
                  <a:srgbClr val="052635"/>
                </a:solidFill>
                <a:latin typeface="Georgia" pitchFamily="18" charset="0"/>
              </a:rPr>
              <a:t>территории</a:t>
            </a:r>
            <a:r>
              <a:rPr lang="en-US" altLang="ru-RU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i="1" dirty="0" err="1">
                <a:solidFill>
                  <a:srgbClr val="052635"/>
                </a:solidFill>
                <a:latin typeface="Georgia" pitchFamily="18" charset="0"/>
              </a:rPr>
              <a:t>муниципального</a:t>
            </a:r>
            <a:r>
              <a:rPr lang="en-US" altLang="ru-RU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i="1" dirty="0" err="1">
                <a:solidFill>
                  <a:srgbClr val="052635"/>
                </a:solidFill>
                <a:latin typeface="Georgia" pitchFamily="18" charset="0"/>
              </a:rPr>
              <a:t>образования</a:t>
            </a:r>
            <a:r>
              <a:rPr lang="en-US" altLang="ru-RU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i="1" dirty="0" err="1">
                <a:solidFill>
                  <a:srgbClr val="052635"/>
                </a:solidFill>
                <a:latin typeface="Georgia" pitchFamily="18" charset="0"/>
              </a:rPr>
              <a:t>Кимовский</a:t>
            </a:r>
            <a:r>
              <a:rPr lang="en-US" altLang="ru-RU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i="1" dirty="0" err="1">
                <a:solidFill>
                  <a:srgbClr val="052635"/>
                </a:solidFill>
                <a:latin typeface="Georgia" pitchFamily="18" charset="0"/>
              </a:rPr>
              <a:t>район</a:t>
            </a:r>
            <a:r>
              <a:rPr lang="en-US" altLang="ru-RU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i="1" dirty="0" err="1">
                <a:solidFill>
                  <a:srgbClr val="052635"/>
                </a:solidFill>
                <a:latin typeface="Georgia" pitchFamily="18" charset="0"/>
              </a:rPr>
              <a:t>проводится</a:t>
            </a:r>
            <a:r>
              <a:rPr lang="en-US" altLang="ru-RU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b="1" i="1" dirty="0">
                <a:solidFill>
                  <a:srgbClr val="FF0000"/>
                </a:solidFill>
                <a:latin typeface="Georgia" pitchFamily="18" charset="0"/>
              </a:rPr>
              <a:t>«</a:t>
            </a:r>
            <a:r>
              <a:rPr lang="en-US" altLang="ru-RU" b="1" i="1" dirty="0" err="1">
                <a:solidFill>
                  <a:srgbClr val="FF0000"/>
                </a:solidFill>
                <a:latin typeface="Georgia" pitchFamily="18" charset="0"/>
              </a:rPr>
              <a:t>Антинаркотический</a:t>
            </a:r>
            <a:r>
              <a:rPr lang="en-US" altLang="ru-RU" b="1" i="1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altLang="ru-RU" b="1" i="1" dirty="0" err="1">
                <a:solidFill>
                  <a:srgbClr val="FF0000"/>
                </a:solidFill>
                <a:latin typeface="Georgia" pitchFamily="18" charset="0"/>
              </a:rPr>
              <a:t>месячник</a:t>
            </a:r>
            <a:r>
              <a:rPr lang="en-US" altLang="ru-RU" b="1" i="1" dirty="0">
                <a:solidFill>
                  <a:srgbClr val="FF0000"/>
                </a:solidFill>
                <a:latin typeface="Georgia" pitchFamily="18" charset="0"/>
              </a:rPr>
              <a:t> «</a:t>
            </a:r>
            <a:r>
              <a:rPr lang="en-US" altLang="ru-RU" b="1" i="1" dirty="0" err="1">
                <a:solidFill>
                  <a:srgbClr val="FF0000"/>
                </a:solidFill>
                <a:latin typeface="Georgia" pitchFamily="18" charset="0"/>
              </a:rPr>
              <a:t>Вместе</a:t>
            </a:r>
            <a:r>
              <a:rPr lang="en-US" altLang="ru-RU" b="1" i="1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altLang="ru-RU" b="1" i="1" dirty="0" err="1">
                <a:solidFill>
                  <a:srgbClr val="FF0000"/>
                </a:solidFill>
                <a:latin typeface="Georgia" pitchFamily="18" charset="0"/>
              </a:rPr>
              <a:t>против</a:t>
            </a:r>
            <a:r>
              <a:rPr lang="en-US" altLang="ru-RU" b="1" i="1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altLang="ru-RU" b="1" i="1" dirty="0" err="1">
                <a:solidFill>
                  <a:srgbClr val="FF0000"/>
                </a:solidFill>
                <a:latin typeface="Georgia" pitchFamily="18" charset="0"/>
              </a:rPr>
              <a:t>наркотиков</a:t>
            </a:r>
            <a:r>
              <a:rPr lang="en-US" altLang="ru-RU" b="1" i="1" dirty="0">
                <a:solidFill>
                  <a:srgbClr val="FF0000"/>
                </a:solidFill>
                <a:latin typeface="Georgia" pitchFamily="18" charset="0"/>
              </a:rPr>
              <a:t>!»</a:t>
            </a:r>
            <a:r>
              <a:rPr lang="en-US" altLang="ru-RU" i="1" dirty="0">
                <a:solidFill>
                  <a:srgbClr val="052635"/>
                </a:solidFill>
                <a:latin typeface="Georgia" pitchFamily="18" charset="0"/>
              </a:rPr>
              <a:t>, в </a:t>
            </a:r>
            <a:r>
              <a:rPr lang="en-US" altLang="ru-RU" i="1" dirty="0" err="1">
                <a:solidFill>
                  <a:srgbClr val="052635"/>
                </a:solidFill>
                <a:latin typeface="Georgia" pitchFamily="18" charset="0"/>
              </a:rPr>
              <a:t>рамках</a:t>
            </a:r>
            <a:r>
              <a:rPr lang="en-US" altLang="ru-RU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i="1" dirty="0" err="1">
                <a:solidFill>
                  <a:srgbClr val="052635"/>
                </a:solidFill>
                <a:latin typeface="Georgia" pitchFamily="18" charset="0"/>
              </a:rPr>
              <a:t>которого</a:t>
            </a:r>
            <a:r>
              <a:rPr lang="en-US" altLang="ru-RU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i="1" dirty="0" err="1">
                <a:solidFill>
                  <a:srgbClr val="052635"/>
                </a:solidFill>
                <a:latin typeface="Georgia" pitchFamily="18" charset="0"/>
              </a:rPr>
              <a:t>запланированы</a:t>
            </a:r>
            <a:r>
              <a:rPr lang="en-US" altLang="ru-RU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i="1" dirty="0" err="1">
                <a:solidFill>
                  <a:srgbClr val="052635"/>
                </a:solidFill>
                <a:latin typeface="Georgia" pitchFamily="18" charset="0"/>
              </a:rPr>
              <a:t>различные</a:t>
            </a:r>
            <a:r>
              <a:rPr lang="en-US" altLang="ru-RU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i="1" dirty="0" err="1">
                <a:solidFill>
                  <a:srgbClr val="052635"/>
                </a:solidFill>
                <a:latin typeface="Georgia" pitchFamily="18" charset="0"/>
              </a:rPr>
              <a:t>антинаркотические</a:t>
            </a:r>
            <a:r>
              <a:rPr lang="en-US" altLang="ru-RU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i="1" dirty="0" err="1">
                <a:solidFill>
                  <a:srgbClr val="052635"/>
                </a:solidFill>
                <a:latin typeface="Georgia" pitchFamily="18" charset="0"/>
              </a:rPr>
              <a:t>акции</a:t>
            </a:r>
            <a:r>
              <a:rPr lang="en-US" altLang="ru-RU" i="1" dirty="0">
                <a:solidFill>
                  <a:srgbClr val="052635"/>
                </a:solidFill>
                <a:latin typeface="Georgia" pitchFamily="18" charset="0"/>
              </a:rPr>
              <a:t> и </a:t>
            </a:r>
            <a:r>
              <a:rPr lang="en-US" altLang="ru-RU" i="1" dirty="0" err="1">
                <a:solidFill>
                  <a:srgbClr val="052635"/>
                </a:solidFill>
                <a:latin typeface="Georgia" pitchFamily="18" charset="0"/>
              </a:rPr>
              <a:t>мероприятия</a:t>
            </a:r>
            <a:r>
              <a:rPr lang="en-US" altLang="ru-RU" i="1" dirty="0">
                <a:solidFill>
                  <a:srgbClr val="052635"/>
                </a:solidFill>
                <a:latin typeface="Georgia" pitchFamily="18" charset="0"/>
              </a:rPr>
              <a:t>.</a:t>
            </a:r>
            <a:endParaRPr lang="en-US" altLang="ru-RU" dirty="0">
              <a:latin typeface="Georgia" pitchFamily="18" charset="0"/>
            </a:endParaRPr>
          </a:p>
          <a:p>
            <a:pPr algn="ctr"/>
            <a:r>
              <a:rPr lang="ru-RU" altLang="ru-RU" dirty="0">
                <a:solidFill>
                  <a:srgbClr val="052635"/>
                </a:solidFill>
                <a:latin typeface="Georgia" pitchFamily="18" charset="0"/>
              </a:rPr>
              <a:t>Если рядом с Вами торгуют наркотиками или пропагандируют их употребление и Вам небезразлично будущее ваших детей – звоните:</a:t>
            </a:r>
          </a:p>
          <a:p>
            <a:pPr algn="ctr"/>
            <a:endParaRPr lang="en-US" altLang="ru-RU" dirty="0">
              <a:latin typeface="Georgia" pitchFamily="18" charset="0"/>
            </a:endParaRPr>
          </a:p>
          <a:p>
            <a:pPr eaLnBrk="0" hangingPunct="0"/>
            <a:r>
              <a:rPr lang="ru-RU" dirty="0">
                <a:latin typeface="Times New Roman" pitchFamily="18" charset="0"/>
                <a:cs typeface="Times New Roman" pitchFamily="18" charset="0"/>
              </a:rPr>
              <a:t>УМВД России по Тульской области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8(48735)32-22-49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eaLnBrk="0" hangingPunct="0"/>
            <a:r>
              <a:rPr lang="ru-RU" dirty="0">
                <a:latin typeface="Times New Roman" pitchFamily="18" charset="0"/>
                <a:cs typeface="Times New Roman" pitchFamily="18" charset="0"/>
              </a:rPr>
              <a:t>электронный адрес </a:t>
            </a:r>
            <a:r>
              <a:rPr lang="ru-RU" u="sng" dirty="0">
                <a:latin typeface="Times New Roman" pitchFamily="18" charset="0"/>
                <a:cs typeface="Times New Roman" pitchFamily="18" charset="0"/>
                <a:hlinkClick r:id="rId3"/>
              </a:rPr>
              <a:t>mail@71/</a:t>
            </a:r>
            <a:r>
              <a:rPr lang="ru-RU" u="sng" dirty="0" err="1">
                <a:latin typeface="Times New Roman" pitchFamily="18" charset="0"/>
                <a:cs typeface="Times New Roman" pitchFamily="18" charset="0"/>
                <a:hlinkClick r:id="rId3"/>
              </a:rPr>
              <a:t>mvd.ru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dirty="0">
                <a:latin typeface="Times New Roman" pitchFamily="18" charset="0"/>
                <a:cs typeface="Times New Roman" pitchFamily="18" charset="0"/>
              </a:rPr>
              <a:t>УКОН УМВД России по Тульской области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8(4872)35-18-60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eaLnBrk="0" hangingPunct="0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8(4872)32-30-35</a:t>
            </a:r>
          </a:p>
          <a:p>
            <a:pPr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dirty="0">
                <a:latin typeface="Times New Roman" pitchFamily="18" charset="0"/>
                <a:cs typeface="Times New Roman" pitchFamily="18" charset="0"/>
              </a:rPr>
              <a:t>МО МВД России "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Кимовский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" -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8(48735)5-96-52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eaLnBrk="0" hangingPunct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dirty="0">
                <a:latin typeface="Times New Roman" pitchFamily="18" charset="0"/>
                <a:cs typeface="Times New Roman" pitchFamily="18" charset="0"/>
              </a:rPr>
              <a:t>ЕДДС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8(48735)5-25-70, 112</a:t>
            </a:r>
          </a:p>
          <a:p>
            <a:pPr eaLnBrk="0" hangingPunct="0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en-US" altLang="ru-RU" dirty="0">
              <a:latin typeface="Bookman" pitchFamily="18" charset="0"/>
            </a:endParaRPr>
          </a:p>
          <a:p>
            <a:pPr algn="ctr"/>
            <a:r>
              <a:rPr lang="ru-RU" altLang="ru-RU" b="1" dirty="0">
                <a:solidFill>
                  <a:srgbClr val="FF0000"/>
                </a:solidFill>
                <a:latin typeface="Georgia" pitchFamily="18" charset="0"/>
              </a:rPr>
              <a:t>Единый телефон «горячей линии» для обращения граждан </a:t>
            </a:r>
            <a:endParaRPr lang="en-US" altLang="ru-RU" dirty="0">
              <a:latin typeface="Georgia" pitchFamily="18" charset="0"/>
            </a:endParaRPr>
          </a:p>
          <a:p>
            <a:pPr algn="ctr"/>
            <a:r>
              <a:rPr lang="ru-RU" altLang="ru-RU" b="1" dirty="0">
                <a:solidFill>
                  <a:srgbClr val="FF0000"/>
                </a:solidFill>
                <a:latin typeface="Georgia" pitchFamily="18" charset="0"/>
              </a:rPr>
              <a:t>(в период проведения акции): </a:t>
            </a:r>
          </a:p>
          <a:p>
            <a:pPr algn="ctr"/>
            <a:r>
              <a:rPr lang="ru-RU" altLang="ru-RU" b="1" dirty="0">
                <a:solidFill>
                  <a:srgbClr val="FF0000"/>
                </a:solidFill>
                <a:latin typeface="Bookman" pitchFamily="18" charset="0"/>
              </a:rPr>
              <a:t>8 800 450 71 00</a:t>
            </a:r>
            <a:endParaRPr lang="en-US" altLang="ru-RU" b="1" dirty="0">
              <a:solidFill>
                <a:srgbClr val="FF0000"/>
              </a:solidFill>
              <a:latin typeface="Book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"/>
          <p:cNvPicPr>
            <a:picLocks noChangeAspect="1" noChangeArrowheads="1"/>
          </p:cNvPicPr>
          <p:nvPr/>
        </p:nvPicPr>
        <p:blipFill>
          <a:blip r:embed="rId2" cstate="print">
            <a:lum bright="60000" contrast="24000"/>
          </a:blip>
          <a:srcRect r="4771"/>
          <a:stretch>
            <a:fillRect/>
          </a:stretch>
        </p:blipFill>
        <p:spPr bwMode="auto">
          <a:xfrm>
            <a:off x="133350" y="3224213"/>
            <a:ext cx="6724650" cy="637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260350" y="488950"/>
            <a:ext cx="6264275" cy="914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/>
            <a:r>
              <a:rPr lang="en-US" altLang="ru-RU" b="1" dirty="0" err="1">
                <a:solidFill>
                  <a:srgbClr val="FF0000"/>
                </a:solidFill>
                <a:latin typeface="Georgia" pitchFamily="18" charset="0"/>
              </a:rPr>
              <a:t>Уважаемые</a:t>
            </a:r>
            <a:r>
              <a:rPr lang="en-US" altLang="ru-RU" b="1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altLang="ru-RU" b="1" dirty="0" err="1">
                <a:solidFill>
                  <a:srgbClr val="FF0000"/>
                </a:solidFill>
                <a:latin typeface="Georgia" pitchFamily="18" charset="0"/>
              </a:rPr>
              <a:t>сограждане</a:t>
            </a:r>
            <a:r>
              <a:rPr lang="en-US" altLang="ru-RU" b="1" dirty="0">
                <a:solidFill>
                  <a:srgbClr val="FF0000"/>
                </a:solidFill>
                <a:latin typeface="Georgia" pitchFamily="18" charset="0"/>
              </a:rPr>
              <a:t>!</a:t>
            </a:r>
            <a:endParaRPr lang="en-US" altLang="ru-RU" dirty="0">
              <a:latin typeface="Georgia" pitchFamily="18" charset="0"/>
            </a:endParaRPr>
          </a:p>
          <a:p>
            <a:pPr marL="342900" indent="-342900" algn="ctr"/>
            <a:r>
              <a:rPr lang="en-US" altLang="ru-RU" sz="1600" i="1" dirty="0">
                <a:solidFill>
                  <a:srgbClr val="052635"/>
                </a:solidFill>
                <a:latin typeface="Georgia" pitchFamily="18" charset="0"/>
              </a:rPr>
              <a:t>С </a:t>
            </a:r>
            <a:r>
              <a:rPr lang="ru-RU" altLang="ru-RU" sz="1600" i="1" dirty="0">
                <a:solidFill>
                  <a:srgbClr val="052635"/>
                </a:solidFill>
                <a:latin typeface="Georgia" pitchFamily="18" charset="0"/>
              </a:rPr>
              <a:t>26</a:t>
            </a:r>
            <a:r>
              <a:rPr lang="en-US" altLang="ru-RU" sz="1600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ru-RU" altLang="ru-RU" sz="1600" i="1" dirty="0">
                <a:solidFill>
                  <a:srgbClr val="052635"/>
                </a:solidFill>
                <a:latin typeface="Georgia" pitchFamily="18" charset="0"/>
              </a:rPr>
              <a:t>мая</a:t>
            </a:r>
            <a:r>
              <a:rPr lang="en-US" altLang="ru-RU" sz="1600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sz="1600" i="1" dirty="0" err="1">
                <a:solidFill>
                  <a:srgbClr val="052635"/>
                </a:solidFill>
                <a:latin typeface="Georgia" pitchFamily="18" charset="0"/>
              </a:rPr>
              <a:t>по</a:t>
            </a:r>
            <a:r>
              <a:rPr lang="en-US" altLang="ru-RU" sz="1600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ru-RU" altLang="ru-RU" sz="1600" i="1" dirty="0">
                <a:solidFill>
                  <a:srgbClr val="052635"/>
                </a:solidFill>
                <a:latin typeface="Georgia" pitchFamily="18" charset="0"/>
              </a:rPr>
              <a:t>26</a:t>
            </a:r>
            <a:r>
              <a:rPr lang="en-US" altLang="ru-RU" sz="1600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ru-RU" altLang="ru-RU" sz="1600" i="1">
                <a:solidFill>
                  <a:srgbClr val="052635"/>
                </a:solidFill>
                <a:latin typeface="Georgia" pitchFamily="18" charset="0"/>
              </a:rPr>
              <a:t>июня </a:t>
            </a:r>
            <a:r>
              <a:rPr lang="ru-RU" altLang="ru-RU" sz="1600" i="1" smtClean="0">
                <a:solidFill>
                  <a:srgbClr val="052635"/>
                </a:solidFill>
                <a:latin typeface="Georgia" pitchFamily="18" charset="0"/>
              </a:rPr>
              <a:t>2021 </a:t>
            </a:r>
            <a:r>
              <a:rPr lang="en-US" altLang="ru-RU" sz="1600" i="1" smtClean="0">
                <a:solidFill>
                  <a:srgbClr val="052635"/>
                </a:solidFill>
                <a:latin typeface="Georgia" pitchFamily="18" charset="0"/>
              </a:rPr>
              <a:t>года</a:t>
            </a:r>
            <a:r>
              <a:rPr lang="en-US" altLang="ru-RU" sz="1600" i="1" dirty="0" smtClean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sz="1600" i="1" dirty="0" err="1">
                <a:solidFill>
                  <a:srgbClr val="052635"/>
                </a:solidFill>
                <a:latin typeface="Georgia" pitchFamily="18" charset="0"/>
              </a:rPr>
              <a:t>на</a:t>
            </a:r>
            <a:r>
              <a:rPr lang="en-US" altLang="ru-RU" sz="1600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sz="1600" i="1" dirty="0" err="1">
                <a:solidFill>
                  <a:srgbClr val="052635"/>
                </a:solidFill>
                <a:latin typeface="Georgia" pitchFamily="18" charset="0"/>
              </a:rPr>
              <a:t>территории</a:t>
            </a:r>
            <a:r>
              <a:rPr lang="en-US" altLang="ru-RU" sz="1600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sz="1600" i="1" dirty="0" err="1">
                <a:solidFill>
                  <a:srgbClr val="052635"/>
                </a:solidFill>
                <a:latin typeface="Georgia" pitchFamily="18" charset="0"/>
              </a:rPr>
              <a:t>муниципального</a:t>
            </a:r>
            <a:r>
              <a:rPr lang="en-US" altLang="ru-RU" sz="1600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sz="1600" i="1" dirty="0" err="1">
                <a:solidFill>
                  <a:srgbClr val="052635"/>
                </a:solidFill>
                <a:latin typeface="Georgia" pitchFamily="18" charset="0"/>
              </a:rPr>
              <a:t>образования</a:t>
            </a:r>
            <a:r>
              <a:rPr lang="en-US" altLang="ru-RU" sz="1600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sz="1600" i="1" dirty="0" err="1">
                <a:solidFill>
                  <a:srgbClr val="052635"/>
                </a:solidFill>
                <a:latin typeface="Georgia" pitchFamily="18" charset="0"/>
              </a:rPr>
              <a:t>Кимовский</a:t>
            </a:r>
            <a:r>
              <a:rPr lang="en-US" altLang="ru-RU" sz="1600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sz="1600" i="1" dirty="0" err="1">
                <a:solidFill>
                  <a:srgbClr val="052635"/>
                </a:solidFill>
                <a:latin typeface="Georgia" pitchFamily="18" charset="0"/>
              </a:rPr>
              <a:t>район</a:t>
            </a:r>
            <a:r>
              <a:rPr lang="en-US" altLang="ru-RU" sz="1600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sz="1600" i="1" dirty="0" err="1">
                <a:solidFill>
                  <a:srgbClr val="052635"/>
                </a:solidFill>
                <a:latin typeface="Georgia" pitchFamily="18" charset="0"/>
              </a:rPr>
              <a:t>проводится</a:t>
            </a:r>
            <a:r>
              <a:rPr lang="en-US" altLang="ru-RU" sz="1600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sz="1600" b="1" i="1" dirty="0">
                <a:solidFill>
                  <a:srgbClr val="FF0000"/>
                </a:solidFill>
                <a:latin typeface="Georgia" pitchFamily="18" charset="0"/>
              </a:rPr>
              <a:t>«</a:t>
            </a:r>
            <a:r>
              <a:rPr lang="en-US" altLang="ru-RU" sz="1600" b="1" i="1" dirty="0" err="1">
                <a:solidFill>
                  <a:srgbClr val="FF0000"/>
                </a:solidFill>
                <a:latin typeface="Georgia" pitchFamily="18" charset="0"/>
              </a:rPr>
              <a:t>Антинаркотический</a:t>
            </a:r>
            <a:r>
              <a:rPr lang="en-US" altLang="ru-RU" sz="1600" b="1" i="1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altLang="ru-RU" sz="1600" b="1" i="1" dirty="0" err="1">
                <a:solidFill>
                  <a:srgbClr val="FF0000"/>
                </a:solidFill>
                <a:latin typeface="Georgia" pitchFamily="18" charset="0"/>
              </a:rPr>
              <a:t>месячник</a:t>
            </a:r>
            <a:r>
              <a:rPr lang="en-US" altLang="ru-RU" sz="1600" b="1" i="1" dirty="0">
                <a:solidFill>
                  <a:srgbClr val="FF0000"/>
                </a:solidFill>
                <a:latin typeface="Georgia" pitchFamily="18" charset="0"/>
              </a:rPr>
              <a:t> «</a:t>
            </a:r>
            <a:r>
              <a:rPr lang="en-US" altLang="ru-RU" sz="1600" b="1" i="1" dirty="0" err="1">
                <a:solidFill>
                  <a:srgbClr val="FF0000"/>
                </a:solidFill>
                <a:latin typeface="Georgia" pitchFamily="18" charset="0"/>
              </a:rPr>
              <a:t>Вместе</a:t>
            </a:r>
            <a:r>
              <a:rPr lang="en-US" altLang="ru-RU" sz="1600" b="1" i="1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altLang="ru-RU" sz="1600" b="1" i="1" dirty="0" err="1">
                <a:solidFill>
                  <a:srgbClr val="FF0000"/>
                </a:solidFill>
                <a:latin typeface="Georgia" pitchFamily="18" charset="0"/>
              </a:rPr>
              <a:t>против</a:t>
            </a:r>
            <a:r>
              <a:rPr lang="en-US" altLang="ru-RU" sz="1600" b="1" i="1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altLang="ru-RU" sz="1600" b="1" i="1" dirty="0" err="1">
                <a:solidFill>
                  <a:srgbClr val="FF0000"/>
                </a:solidFill>
                <a:latin typeface="Georgia" pitchFamily="18" charset="0"/>
              </a:rPr>
              <a:t>наркотиков</a:t>
            </a:r>
            <a:r>
              <a:rPr lang="en-US" altLang="ru-RU" sz="1600" b="1" i="1" dirty="0">
                <a:solidFill>
                  <a:srgbClr val="FF0000"/>
                </a:solidFill>
                <a:latin typeface="Georgia" pitchFamily="18" charset="0"/>
              </a:rPr>
              <a:t>!»</a:t>
            </a:r>
            <a:r>
              <a:rPr lang="en-US" altLang="ru-RU" sz="1600" i="1" dirty="0">
                <a:solidFill>
                  <a:srgbClr val="052635"/>
                </a:solidFill>
                <a:latin typeface="Georgia" pitchFamily="18" charset="0"/>
              </a:rPr>
              <a:t>, в </a:t>
            </a:r>
            <a:r>
              <a:rPr lang="en-US" altLang="ru-RU" sz="1600" i="1" dirty="0" err="1">
                <a:solidFill>
                  <a:srgbClr val="052635"/>
                </a:solidFill>
                <a:latin typeface="Georgia" pitchFamily="18" charset="0"/>
              </a:rPr>
              <a:t>рамках</a:t>
            </a:r>
            <a:r>
              <a:rPr lang="en-US" altLang="ru-RU" sz="1600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sz="1600" i="1" dirty="0" err="1">
                <a:solidFill>
                  <a:srgbClr val="052635"/>
                </a:solidFill>
                <a:latin typeface="Georgia" pitchFamily="18" charset="0"/>
              </a:rPr>
              <a:t>которого</a:t>
            </a:r>
            <a:r>
              <a:rPr lang="en-US" altLang="ru-RU" sz="1600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sz="1600" i="1" dirty="0" err="1">
                <a:solidFill>
                  <a:srgbClr val="052635"/>
                </a:solidFill>
                <a:latin typeface="Georgia" pitchFamily="18" charset="0"/>
              </a:rPr>
              <a:t>запланированы</a:t>
            </a:r>
            <a:r>
              <a:rPr lang="en-US" altLang="ru-RU" sz="1600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sz="1600" i="1" dirty="0" err="1">
                <a:solidFill>
                  <a:srgbClr val="052635"/>
                </a:solidFill>
                <a:latin typeface="Georgia" pitchFamily="18" charset="0"/>
              </a:rPr>
              <a:t>различные</a:t>
            </a:r>
            <a:r>
              <a:rPr lang="en-US" altLang="ru-RU" sz="1600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sz="1600" i="1" dirty="0" err="1">
                <a:solidFill>
                  <a:srgbClr val="052635"/>
                </a:solidFill>
                <a:latin typeface="Georgia" pitchFamily="18" charset="0"/>
              </a:rPr>
              <a:t>антинаркотические</a:t>
            </a:r>
            <a:r>
              <a:rPr lang="en-US" altLang="ru-RU" sz="1600" i="1" dirty="0">
                <a:solidFill>
                  <a:srgbClr val="052635"/>
                </a:solidFill>
                <a:latin typeface="Georgia" pitchFamily="18" charset="0"/>
              </a:rPr>
              <a:t> </a:t>
            </a:r>
            <a:r>
              <a:rPr lang="en-US" altLang="ru-RU" sz="1600" i="1" dirty="0" err="1">
                <a:solidFill>
                  <a:srgbClr val="052635"/>
                </a:solidFill>
                <a:latin typeface="Georgia" pitchFamily="18" charset="0"/>
              </a:rPr>
              <a:t>акции</a:t>
            </a:r>
            <a:r>
              <a:rPr lang="en-US" altLang="ru-RU" sz="1600" i="1" dirty="0">
                <a:solidFill>
                  <a:srgbClr val="052635"/>
                </a:solidFill>
                <a:latin typeface="Georgia" pitchFamily="18" charset="0"/>
              </a:rPr>
              <a:t> и </a:t>
            </a:r>
            <a:r>
              <a:rPr lang="en-US" altLang="ru-RU" sz="1600" i="1" dirty="0" err="1">
                <a:solidFill>
                  <a:srgbClr val="052635"/>
                </a:solidFill>
                <a:latin typeface="Georgia" pitchFamily="18" charset="0"/>
              </a:rPr>
              <a:t>мероприятия</a:t>
            </a:r>
            <a:r>
              <a:rPr lang="en-US" altLang="ru-RU" sz="1600" i="1" dirty="0">
                <a:solidFill>
                  <a:srgbClr val="052635"/>
                </a:solidFill>
                <a:latin typeface="Georgia" pitchFamily="18" charset="0"/>
              </a:rPr>
              <a:t>.</a:t>
            </a:r>
            <a:endParaRPr lang="en-US" altLang="ru-RU" sz="1600" dirty="0">
              <a:latin typeface="Georgia" pitchFamily="18" charset="0"/>
            </a:endParaRPr>
          </a:p>
          <a:p>
            <a:pPr marL="342900" indent="-342900" algn="ctr"/>
            <a:r>
              <a:rPr lang="ru-RU" altLang="ru-RU" sz="1600" dirty="0">
                <a:solidFill>
                  <a:srgbClr val="052635"/>
                </a:solidFill>
                <a:latin typeface="Georgia" pitchFamily="18" charset="0"/>
              </a:rPr>
              <a:t>Если рядом с Вами торгуют наркотиками или пропагандируют их употребление и Вам небезразлично будущее ваших детей – </a:t>
            </a:r>
            <a:r>
              <a:rPr lang="ru-RU" altLang="ru-RU" sz="1600" b="1" dirty="0">
                <a:latin typeface="Georgia" pitchFamily="18" charset="0"/>
              </a:rPr>
              <a:t>воспользуйтесь </a:t>
            </a:r>
            <a:r>
              <a:rPr lang="ru-RU" altLang="ru-RU" sz="1600" b="1" i="1" dirty="0">
                <a:latin typeface="Georgia" pitchFamily="18" charset="0"/>
              </a:rPr>
              <a:t>ящиком для анонимных обращений граждан.</a:t>
            </a:r>
          </a:p>
          <a:p>
            <a:pPr marL="342900" indent="-342900" algn="ctr"/>
            <a:r>
              <a:rPr lang="ru-RU" altLang="ru-RU" sz="1600" b="1" i="1" dirty="0">
                <a:solidFill>
                  <a:schemeClr val="accent2"/>
                </a:solidFill>
                <a:latin typeface="Georgia" pitchFamily="18" charset="0"/>
              </a:rPr>
              <a:t>Адреса нахождения ящиков для анонимных обращений граждан:</a:t>
            </a:r>
            <a:endParaRPr lang="en-US" altLang="ru-RU" sz="1600" b="1" dirty="0">
              <a:solidFill>
                <a:schemeClr val="accent2"/>
              </a:solidFill>
              <a:latin typeface="Georgia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ru-RU" altLang="ru-RU" dirty="0" err="1">
                <a:latin typeface="Times New Roman" pitchFamily="18" charset="0"/>
              </a:rPr>
              <a:t>г.Кимовск</a:t>
            </a:r>
            <a:r>
              <a:rPr lang="ru-RU" altLang="ru-RU" dirty="0">
                <a:latin typeface="Times New Roman" pitchFamily="18" charset="0"/>
              </a:rPr>
              <a:t> ул.Октябрьская, д.19 </a:t>
            </a:r>
          </a:p>
          <a:p>
            <a:pPr marL="342900" indent="-342900"/>
            <a:r>
              <a:rPr lang="ru-RU" altLang="ru-RU" dirty="0">
                <a:latin typeface="Times New Roman" pitchFamily="18" charset="0"/>
              </a:rPr>
              <a:t>(Помещение Дома культуры)</a:t>
            </a:r>
          </a:p>
          <a:p>
            <a:pPr marL="342900" indent="-342900"/>
            <a:endParaRPr lang="en-US" altLang="ru-RU" dirty="0">
              <a:latin typeface="Times New Roman" pitchFamily="18" charset="0"/>
            </a:endParaRPr>
          </a:p>
          <a:p>
            <a:pPr marL="342900" indent="-342900"/>
            <a:r>
              <a:rPr lang="ru-RU" altLang="ru-RU" dirty="0">
                <a:latin typeface="Times New Roman" pitchFamily="18" charset="0"/>
              </a:rPr>
              <a:t>2. </a:t>
            </a:r>
            <a:r>
              <a:rPr lang="ru-RU" altLang="ru-RU" dirty="0" err="1">
                <a:latin typeface="Times New Roman" pitchFamily="18" charset="0"/>
              </a:rPr>
              <a:t>г.Кимимовск</a:t>
            </a:r>
            <a:r>
              <a:rPr lang="ru-RU" altLang="ru-RU" dirty="0">
                <a:latin typeface="Times New Roman" pitchFamily="18" charset="0"/>
              </a:rPr>
              <a:t>, ул.Ленина, д.44А</a:t>
            </a:r>
          </a:p>
          <a:p>
            <a:pPr marL="342900" indent="-342900"/>
            <a:r>
              <a:rPr lang="ru-RU" altLang="ru-RU" dirty="0">
                <a:latin typeface="Times New Roman" pitchFamily="18" charset="0"/>
              </a:rPr>
              <a:t>(Здание администрации МО </a:t>
            </a:r>
            <a:r>
              <a:rPr lang="ru-RU" altLang="ru-RU" dirty="0" err="1">
                <a:latin typeface="Times New Roman" pitchFamily="18" charset="0"/>
              </a:rPr>
              <a:t>Кимовский</a:t>
            </a:r>
            <a:r>
              <a:rPr lang="ru-RU" altLang="ru-RU" dirty="0">
                <a:latin typeface="Times New Roman" pitchFamily="18" charset="0"/>
              </a:rPr>
              <a:t> район)</a:t>
            </a:r>
          </a:p>
          <a:p>
            <a:pPr marL="342900" indent="-342900"/>
            <a:endParaRPr lang="ru-RU" altLang="ru-RU" dirty="0">
              <a:latin typeface="Times New Roman" pitchFamily="18" charset="0"/>
            </a:endParaRPr>
          </a:p>
          <a:p>
            <a:pPr marL="342900" indent="-342900"/>
            <a:r>
              <a:rPr lang="ru-RU" altLang="ru-RU" dirty="0">
                <a:latin typeface="Times New Roman" pitchFamily="18" charset="0"/>
              </a:rPr>
              <a:t>3. г. </a:t>
            </a:r>
            <a:r>
              <a:rPr lang="ru-RU" altLang="ru-RU" dirty="0" err="1">
                <a:latin typeface="Times New Roman" pitchFamily="18" charset="0"/>
              </a:rPr>
              <a:t>Кимовск</a:t>
            </a:r>
            <a:r>
              <a:rPr lang="ru-RU" altLang="ru-RU" dirty="0">
                <a:latin typeface="Times New Roman" pitchFamily="18" charset="0"/>
              </a:rPr>
              <a:t>, ул. Толстого, д.18</a:t>
            </a:r>
          </a:p>
          <a:p>
            <a:pPr marL="342900" indent="-342900"/>
            <a:r>
              <a:rPr lang="ru-RU" altLang="ru-RU" dirty="0">
                <a:latin typeface="Times New Roman" pitchFamily="18" charset="0"/>
              </a:rPr>
              <a:t>(Здание администрации МО </a:t>
            </a:r>
            <a:r>
              <a:rPr lang="ru-RU" altLang="ru-RU" dirty="0" err="1">
                <a:latin typeface="Times New Roman" pitchFamily="18" charset="0"/>
              </a:rPr>
              <a:t>Новольвовское</a:t>
            </a:r>
            <a:r>
              <a:rPr lang="ru-RU" altLang="ru-RU" dirty="0">
                <a:latin typeface="Times New Roman" pitchFamily="18" charset="0"/>
              </a:rPr>
              <a:t>)</a:t>
            </a:r>
          </a:p>
          <a:p>
            <a:pPr marL="342900" indent="-342900"/>
            <a:endParaRPr lang="ru-RU" altLang="ru-RU" dirty="0">
              <a:latin typeface="Times New Roman" pitchFamily="18" charset="0"/>
            </a:endParaRPr>
          </a:p>
          <a:p>
            <a:pPr marL="342900" indent="-342900"/>
            <a:r>
              <a:rPr lang="ru-RU" altLang="ru-RU" dirty="0">
                <a:latin typeface="Times New Roman" pitchFamily="18" charset="0"/>
              </a:rPr>
              <a:t>4. п. Епифань, ул. Красная площадь, д.20</a:t>
            </a:r>
          </a:p>
          <a:p>
            <a:pPr marL="342900" indent="-342900"/>
            <a:r>
              <a:rPr lang="ru-RU" altLang="ru-RU" dirty="0">
                <a:latin typeface="Times New Roman" pitchFamily="18" charset="0"/>
              </a:rPr>
              <a:t>(Здание администрации МО </a:t>
            </a:r>
            <a:r>
              <a:rPr lang="ru-RU" altLang="ru-RU" dirty="0" err="1">
                <a:latin typeface="Times New Roman" pitchFamily="18" charset="0"/>
              </a:rPr>
              <a:t>Епифанское</a:t>
            </a:r>
            <a:r>
              <a:rPr lang="ru-RU" altLang="ru-RU" dirty="0">
                <a:latin typeface="Times New Roman" pitchFamily="18" charset="0"/>
              </a:rPr>
              <a:t>)</a:t>
            </a:r>
            <a:endParaRPr lang="en-US" altLang="ru-RU" dirty="0">
              <a:latin typeface="Times New Roman" pitchFamily="18" charset="0"/>
            </a:endParaRPr>
          </a:p>
          <a:p>
            <a:pPr marL="342900" indent="-342900"/>
            <a:endParaRPr lang="en-US" altLang="ru-RU" dirty="0">
              <a:latin typeface="Times New Roman" pitchFamily="18" charset="0"/>
            </a:endParaRPr>
          </a:p>
          <a:p>
            <a:pPr marL="342900" indent="-342900"/>
            <a:r>
              <a:rPr lang="ru-RU" altLang="ru-RU" dirty="0">
                <a:latin typeface="Times New Roman" pitchFamily="18" charset="0"/>
              </a:rPr>
              <a:t>5. </a:t>
            </a:r>
            <a:r>
              <a:rPr lang="ru-RU" altLang="ru-RU" dirty="0" err="1">
                <a:latin typeface="Times New Roman" pitchFamily="18" charset="0"/>
              </a:rPr>
              <a:t>г.Кимовск</a:t>
            </a:r>
            <a:r>
              <a:rPr lang="ru-RU" altLang="ru-RU" dirty="0">
                <a:latin typeface="Times New Roman" pitchFamily="18" charset="0"/>
              </a:rPr>
              <a:t>, ул.Толстого, д.34</a:t>
            </a:r>
            <a:endParaRPr lang="en-US" altLang="ru-RU" dirty="0">
              <a:latin typeface="Times New Roman" pitchFamily="18" charset="0"/>
            </a:endParaRPr>
          </a:p>
          <a:p>
            <a:pPr marL="342900" indent="-342900"/>
            <a:r>
              <a:rPr lang="ru-RU" altLang="ru-RU" dirty="0">
                <a:latin typeface="Times New Roman" pitchFamily="18" charset="0"/>
              </a:rPr>
              <a:t>(Молодежный центр МКУ «ПМЦ «Мечта»)</a:t>
            </a:r>
          </a:p>
          <a:p>
            <a:pPr marL="342900" indent="-342900"/>
            <a:endParaRPr lang="en-US" altLang="ru-RU" dirty="0">
              <a:latin typeface="Times New Roman" pitchFamily="18" charset="0"/>
            </a:endParaRPr>
          </a:p>
          <a:p>
            <a:pPr marL="342900" indent="-342900"/>
            <a:r>
              <a:rPr lang="ru-RU" altLang="ru-RU" dirty="0">
                <a:latin typeface="Times New Roman" pitchFamily="18" charset="0"/>
              </a:rPr>
              <a:t>6. </a:t>
            </a:r>
            <a:r>
              <a:rPr lang="ru-RU" altLang="ru-RU" dirty="0" err="1">
                <a:latin typeface="Times New Roman" pitchFamily="18" charset="0"/>
              </a:rPr>
              <a:t>г.Кимовск</a:t>
            </a:r>
            <a:r>
              <a:rPr lang="ru-RU" altLang="ru-RU" dirty="0">
                <a:latin typeface="Times New Roman" pitchFamily="18" charset="0"/>
              </a:rPr>
              <a:t>, ул.Павлова, д.19</a:t>
            </a:r>
            <a:endParaRPr lang="en-US" altLang="ru-RU" dirty="0">
              <a:latin typeface="Times New Roman" pitchFamily="18" charset="0"/>
            </a:endParaRPr>
          </a:p>
          <a:p>
            <a:pPr marL="342900" indent="-342900"/>
            <a:r>
              <a:rPr lang="ru-RU" altLang="ru-RU" dirty="0">
                <a:latin typeface="Times New Roman" pitchFamily="18" charset="0"/>
              </a:rPr>
              <a:t>(Административное здание Отдела образования)</a:t>
            </a:r>
          </a:p>
          <a:p>
            <a:pPr marL="342900" indent="-342900"/>
            <a:endParaRPr lang="en-US" altLang="ru-RU" dirty="0">
              <a:latin typeface="Times New Roman" pitchFamily="18" charset="0"/>
            </a:endParaRPr>
          </a:p>
          <a:p>
            <a:pPr marL="342900" indent="-342900"/>
            <a:r>
              <a:rPr lang="ru-RU" altLang="ru-RU" dirty="0">
                <a:latin typeface="Times New Roman" pitchFamily="18" charset="0"/>
              </a:rPr>
              <a:t>7. п.Епифань, ул.50лет Октября, д.46</a:t>
            </a:r>
            <a:endParaRPr lang="en-US" altLang="ru-RU" dirty="0">
              <a:latin typeface="Times New Roman" pitchFamily="18" charset="0"/>
            </a:endParaRPr>
          </a:p>
          <a:p>
            <a:pPr marL="342900" indent="-342900"/>
            <a:r>
              <a:rPr lang="ru-RU" altLang="ru-RU" dirty="0">
                <a:latin typeface="Times New Roman" pitchFamily="18" charset="0"/>
              </a:rPr>
              <a:t>(Спортивно-оздоровительный центр «Богатырь»)</a:t>
            </a:r>
            <a:endParaRPr lang="ru-RU" altLang="ru-RU" b="1" i="1" dirty="0">
              <a:latin typeface="Times New Roman" pitchFamily="18" charset="0"/>
            </a:endParaRPr>
          </a:p>
          <a:p>
            <a:pPr marL="342900" indent="-342900" algn="ctr"/>
            <a:endParaRPr lang="en-US" altLang="ru-RU" b="1" i="1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233</Words>
  <Application>Microsoft Office PowerPoint</Application>
  <PresentationFormat>Лист A4 (210x297 мм)</PresentationFormat>
  <Paragraphs>43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Bookman</vt:lpstr>
      <vt:lpstr>Georgia</vt:lpstr>
      <vt:lpstr>Times New Roman</vt:lpstr>
      <vt:lpstr>Оформление по умолчанию</vt:lpstr>
      <vt:lpstr>Презентация PowerPoint</vt:lpstr>
      <vt:lpstr>Презентация PowerPoint</vt:lpstr>
    </vt:vector>
  </TitlesOfParts>
  <Company>MoBIL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</cp:lastModifiedBy>
  <cp:revision>11</cp:revision>
  <dcterms:created xsi:type="dcterms:W3CDTF">2015-02-10T09:10:27Z</dcterms:created>
  <dcterms:modified xsi:type="dcterms:W3CDTF">2021-06-01T13:36:26Z</dcterms:modified>
</cp:coreProperties>
</file>